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63A3-FA80-46A9-B0F4-A91C9BEE760B}" type="datetimeFigureOut">
              <a:rPr lang="cs-CZ" smtClean="0"/>
              <a:t>5.8.2015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95C8-2389-47F2-97FD-0159B5E730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2636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63A3-FA80-46A9-B0F4-A91C9BEE760B}" type="datetimeFigureOut">
              <a:rPr lang="cs-CZ" smtClean="0"/>
              <a:t>5.8.2015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95C8-2389-47F2-97FD-0159B5E730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949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63A3-FA80-46A9-B0F4-A91C9BEE760B}" type="datetimeFigureOut">
              <a:rPr lang="cs-CZ" smtClean="0"/>
              <a:t>5.8.2015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95C8-2389-47F2-97FD-0159B5E73049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2485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63A3-FA80-46A9-B0F4-A91C9BEE760B}" type="datetimeFigureOut">
              <a:rPr lang="cs-CZ" smtClean="0"/>
              <a:t>5.8.2015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95C8-2389-47F2-97FD-0159B5E730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1998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63A3-FA80-46A9-B0F4-A91C9BEE760B}" type="datetimeFigureOut">
              <a:rPr lang="cs-CZ" smtClean="0"/>
              <a:t>5.8.2015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95C8-2389-47F2-97FD-0159B5E73049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0698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63A3-FA80-46A9-B0F4-A91C9BEE760B}" type="datetimeFigureOut">
              <a:rPr lang="cs-CZ" smtClean="0"/>
              <a:t>5.8.2015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95C8-2389-47F2-97FD-0159B5E730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6821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63A3-FA80-46A9-B0F4-A91C9BEE760B}" type="datetimeFigureOut">
              <a:rPr lang="cs-CZ" smtClean="0"/>
              <a:t>5.8.2015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95C8-2389-47F2-97FD-0159B5E730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29524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63A3-FA80-46A9-B0F4-A91C9BEE760B}" type="datetimeFigureOut">
              <a:rPr lang="cs-CZ" smtClean="0"/>
              <a:t>5.8.2015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95C8-2389-47F2-97FD-0159B5E730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84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63A3-FA80-46A9-B0F4-A91C9BEE760B}" type="datetimeFigureOut">
              <a:rPr lang="cs-CZ" smtClean="0"/>
              <a:t>5.8.2015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95C8-2389-47F2-97FD-0159B5E730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8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63A3-FA80-46A9-B0F4-A91C9BEE760B}" type="datetimeFigureOut">
              <a:rPr lang="cs-CZ" smtClean="0"/>
              <a:t>5.8.2015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95C8-2389-47F2-97FD-0159B5E730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7053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63A3-FA80-46A9-B0F4-A91C9BEE760B}" type="datetimeFigureOut">
              <a:rPr lang="cs-CZ" smtClean="0"/>
              <a:t>5.8.2015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95C8-2389-47F2-97FD-0159B5E730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0728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63A3-FA80-46A9-B0F4-A91C9BEE760B}" type="datetimeFigureOut">
              <a:rPr lang="cs-CZ" smtClean="0"/>
              <a:t>5.8.2015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95C8-2389-47F2-97FD-0159B5E730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446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63A3-FA80-46A9-B0F4-A91C9BEE760B}" type="datetimeFigureOut">
              <a:rPr lang="cs-CZ" smtClean="0"/>
              <a:t>5.8.2015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95C8-2389-47F2-97FD-0159B5E730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43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63A3-FA80-46A9-B0F4-A91C9BEE760B}" type="datetimeFigureOut">
              <a:rPr lang="cs-CZ" smtClean="0"/>
              <a:t>5.8.2015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95C8-2389-47F2-97FD-0159B5E730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0531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63A3-FA80-46A9-B0F4-A91C9BEE760B}" type="datetimeFigureOut">
              <a:rPr lang="cs-CZ" smtClean="0"/>
              <a:t>5.8.2015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95C8-2389-47F2-97FD-0159B5E730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7662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63A3-FA80-46A9-B0F4-A91C9BEE760B}" type="datetimeFigureOut">
              <a:rPr lang="cs-CZ" smtClean="0"/>
              <a:t>5.8.2015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95C8-2389-47F2-97FD-0159B5E730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107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663A3-FA80-46A9-B0F4-A91C9BEE760B}" type="datetimeFigureOut">
              <a:rPr lang="cs-CZ" smtClean="0"/>
              <a:t>5.8.2015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1595C8-2389-47F2-97FD-0159B5E730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09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0491" y="287383"/>
            <a:ext cx="9936481" cy="2200444"/>
          </a:xfrm>
        </p:spPr>
        <p:txBody>
          <a:bodyPr/>
          <a:lstStyle/>
          <a:p>
            <a:r>
              <a:rPr lang="cs-CZ" sz="6000" dirty="0" smtClean="0">
                <a:latin typeface="Berlin Sans FB" panose="020E0602020502020306" pitchFamily="34" charset="0"/>
              </a:rPr>
              <a:t>Zasvěcení Brodecké kapličky  </a:t>
            </a:r>
            <a:br>
              <a:rPr lang="cs-CZ" sz="6000" dirty="0" smtClean="0">
                <a:latin typeface="Berlin Sans FB" panose="020E0602020502020306" pitchFamily="34" charset="0"/>
              </a:rPr>
            </a:br>
            <a:r>
              <a:rPr lang="cs-CZ" sz="6000" dirty="0" smtClean="0">
                <a:latin typeface="Berlin Sans FB" panose="020E0602020502020306" pitchFamily="34" charset="0"/>
              </a:rPr>
              <a:t>sv. Barboře</a:t>
            </a:r>
            <a:endParaRPr lang="cs-CZ" sz="6000" dirty="0">
              <a:latin typeface="Berlin Sans FB" panose="020E0602020502020306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808618" y="3685592"/>
            <a:ext cx="5338354" cy="2640563"/>
          </a:xfrm>
        </p:spPr>
        <p:txBody>
          <a:bodyPr>
            <a:normAutofit fontScale="32500" lnSpcReduction="20000"/>
          </a:bodyPr>
          <a:lstStyle/>
          <a:p>
            <a:r>
              <a:rPr lang="cs-CZ" sz="9600" dirty="0">
                <a:solidFill>
                  <a:schemeClr val="accent2">
                    <a:lumMod val="50000"/>
                  </a:schemeClr>
                </a:solidFill>
                <a:latin typeface="Berlin Sans FB" panose="020E0602020502020306" pitchFamily="34" charset="0"/>
              </a:rPr>
              <a:t>Obec Krásný Dvůr – </a:t>
            </a:r>
            <a:r>
              <a:rPr lang="cs-CZ" sz="9600" b="1" dirty="0">
                <a:solidFill>
                  <a:schemeClr val="accent2">
                    <a:lumMod val="50000"/>
                  </a:schemeClr>
                </a:solidFill>
                <a:latin typeface="Berlin Sans FB" panose="020E0602020502020306" pitchFamily="34" charset="0"/>
              </a:rPr>
              <a:t>Brody</a:t>
            </a:r>
          </a:p>
          <a:p>
            <a:r>
              <a:rPr lang="cs-CZ" sz="9600" b="1" dirty="0" smtClean="0">
                <a:solidFill>
                  <a:schemeClr val="accent2">
                    <a:lumMod val="50000"/>
                  </a:schemeClr>
                </a:solidFill>
                <a:latin typeface="Berlin Sans FB" panose="020E0602020502020306" pitchFamily="34" charset="0"/>
              </a:rPr>
              <a:t>Dne 22.8. 2015 od 15,00hod</a:t>
            </a:r>
          </a:p>
          <a:p>
            <a:r>
              <a:rPr lang="cs-CZ" sz="9600" dirty="0" smtClean="0">
                <a:solidFill>
                  <a:schemeClr val="accent2">
                    <a:lumMod val="50000"/>
                  </a:schemeClr>
                </a:solidFill>
                <a:latin typeface="Berlin Sans FB" panose="020E0602020502020306" pitchFamily="34" charset="0"/>
              </a:rPr>
              <a:t>Slavnostní mši celebruje </a:t>
            </a:r>
          </a:p>
          <a:p>
            <a:r>
              <a:rPr lang="cs-CZ" sz="9600" dirty="0" smtClean="0">
                <a:solidFill>
                  <a:schemeClr val="accent2">
                    <a:lumMod val="50000"/>
                  </a:schemeClr>
                </a:solidFill>
                <a:latin typeface="Berlin Sans FB" panose="020E0602020502020306" pitchFamily="34" charset="0"/>
              </a:rPr>
              <a:t> Biskup litoměřický</a:t>
            </a:r>
          </a:p>
          <a:p>
            <a:r>
              <a:rPr lang="cs-CZ" sz="9600" dirty="0" err="1" smtClean="0">
                <a:solidFill>
                  <a:schemeClr val="accent2">
                    <a:lumMod val="50000"/>
                  </a:schemeClr>
                </a:solidFill>
                <a:latin typeface="Berlin Sans FB" panose="020E0602020502020306" pitchFamily="34" charset="0"/>
              </a:rPr>
              <a:t>Mons</a:t>
            </a:r>
            <a:r>
              <a:rPr lang="cs-CZ" sz="9600" dirty="0" smtClean="0">
                <a:solidFill>
                  <a:schemeClr val="accent2">
                    <a:lumMod val="50000"/>
                  </a:schemeClr>
                </a:solidFill>
                <a:latin typeface="Berlin Sans FB" panose="020E0602020502020306" pitchFamily="34" charset="0"/>
              </a:rPr>
              <a:t>. Mgr. Jan  </a:t>
            </a:r>
            <a:r>
              <a:rPr lang="cs-CZ" sz="9600" dirty="0" err="1" smtClean="0">
                <a:solidFill>
                  <a:schemeClr val="accent2">
                    <a:lumMod val="50000"/>
                  </a:schemeClr>
                </a:solidFill>
                <a:latin typeface="Berlin Sans FB" panose="020E0602020502020306" pitchFamily="34" charset="0"/>
              </a:rPr>
              <a:t>Baxant</a:t>
            </a:r>
            <a:endParaRPr lang="cs-CZ" sz="9600" dirty="0" smtClean="0">
              <a:solidFill>
                <a:schemeClr val="accent2">
                  <a:lumMod val="50000"/>
                </a:schemeClr>
              </a:solidFill>
              <a:latin typeface="Berlin Sans FB" panose="020E0602020502020306" pitchFamily="34" charset="0"/>
            </a:endParaRP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95049" y="2281279"/>
            <a:ext cx="5001207" cy="377278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7945562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</TotalTime>
  <Words>26</Words>
  <Application>Microsoft Office PowerPoint</Application>
  <PresentationFormat>Širokoúhlá obrazovka</PresentationFormat>
  <Paragraphs>6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Berlin Sans FB</vt:lpstr>
      <vt:lpstr>Trebuchet MS</vt:lpstr>
      <vt:lpstr>Wingdings 3</vt:lpstr>
      <vt:lpstr>Faseta</vt:lpstr>
      <vt:lpstr>Zasvěcení Brodecké kapličky   sv. Barboře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Zasvěcení Brodecké kapličky  sv. Barboře</dc:title>
  <dc:creator>Zuliko Vychytil</dc:creator>
  <cp:lastModifiedBy>Renuška</cp:lastModifiedBy>
  <cp:revision>6</cp:revision>
  <cp:lastPrinted>2015-07-17T08:32:47Z</cp:lastPrinted>
  <dcterms:created xsi:type="dcterms:W3CDTF">2015-07-17T07:59:21Z</dcterms:created>
  <dcterms:modified xsi:type="dcterms:W3CDTF">2015-08-05T13:24:38Z</dcterms:modified>
</cp:coreProperties>
</file>